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</p:sldMasterIdLst>
  <p:notesMasterIdLst>
    <p:notesMasterId r:id="rId3"/>
  </p:notesMasterIdLst>
  <p:sldIdLst>
    <p:sldId id="354" r:id="rId2"/>
  </p:sldIdLst>
  <p:sldSz cx="9144000" cy="5143500" type="screen16x9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16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246E"/>
    <a:srgbClr val="009900"/>
    <a:srgbClr val="006600"/>
    <a:srgbClr val="008000"/>
    <a:srgbClr val="5DFFA6"/>
    <a:srgbClr val="B2C7E0"/>
    <a:srgbClr val="DBE7C3"/>
    <a:srgbClr val="00B8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7B26C5-4107-4FEC-AEDC-1716B250A1EF}" styleName="Светлый стиль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7E9639D4-E3E2-4D34-9284-5A2195B3D0D7}" styleName="Светлый стиль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404" autoAdjust="0"/>
  </p:normalViewPr>
  <p:slideViewPr>
    <p:cSldViewPr>
      <p:cViewPr>
        <p:scale>
          <a:sx n="77" d="100"/>
          <a:sy n="77" d="100"/>
        </p:scale>
        <p:origin x="-1140" y="-354"/>
      </p:cViewPr>
      <p:guideLst>
        <p:guide orient="horz" pos="2160"/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5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8" y="2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68046F2-944B-4F90-BD18-F60E57C1B3F9}" type="datetimeFigureOut">
              <a:rPr lang="ru-RU" smtClean="0"/>
              <a:t>23.11.2021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0488" y="744538"/>
            <a:ext cx="6616700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5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8" y="9428586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66CA857-7694-4636-8871-A9C2DD9E796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1992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D79353-59B3-41D4-A1A9-DC36E0CFDD13}" type="datetime1">
              <a:rPr lang="ru-RU" smtClean="0"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1458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8692BE-808A-414F-AD5F-AEE5D3A9CEA8}" type="datetime1">
              <a:rPr lang="ru-RU" smtClean="0"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099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358C6-E46C-428F-ABEE-3593A2D07975}" type="datetime1">
              <a:rPr lang="ru-RU" smtClean="0"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04200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2A0A5D-9805-43FA-9255-6400C57A3AC5}" type="datetime1">
              <a:rPr lang="ru-RU" smtClean="0"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916484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15774A-4755-4C13-96F3-4FC371D4284E}" type="datetime1">
              <a:rPr lang="ru-RU" smtClean="0"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22462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D3466-641E-44E7-9A05-B89B6B0207ED}" type="datetime1">
              <a:rPr lang="ru-RU" smtClean="0"/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2607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4EFC2D-38A6-4D8B-8B37-4B7EC6CF721F}" type="datetime1">
              <a:rPr lang="ru-RU" smtClean="0"/>
              <a:t>23.11.2021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64642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AE3D3D-E080-4E59-8BE3-528D038019C5}" type="datetime1">
              <a:rPr lang="ru-RU" smtClean="0"/>
              <a:t>23.11.2021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10659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10920C-B0CF-4CB3-A3D4-8DD2C3948F8A}" type="datetime1">
              <a:rPr lang="ru-RU" smtClean="0"/>
              <a:t>23.11.2021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43044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67A621-1EA3-4D43-B93C-E3EAB5876F0E}" type="datetime1">
              <a:rPr lang="ru-RU" smtClean="0"/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050600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F271C5-520E-4302-A0B1-440D127E6EE5}" type="datetime1">
              <a:rPr lang="ru-RU" smtClean="0"/>
              <a:t>23.11.2021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1406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205978"/>
            <a:ext cx="807524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11560" y="1200151"/>
            <a:ext cx="807524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1156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E867B1-6445-4213-9600-44A6D43D5580}" type="datetime1">
              <a:rPr lang="ru-RU" smtClean="0"/>
              <a:t>23.11.2021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10400" y="105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881463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27584" y="367272"/>
            <a:ext cx="8075240" cy="516149"/>
          </a:xfrm>
        </p:spPr>
        <p:txBody>
          <a:bodyPr>
            <a:normAutofit fontScale="90000"/>
          </a:bodyPr>
          <a:lstStyle/>
          <a:p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ФОТОРЕПОРТАЖ</a:t>
            </a:r>
            <a:b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«Детский сад № 402»</a:t>
            </a:r>
            <a:endParaRPr lang="ru-RU" sz="2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  <p:sp>
        <p:nvSpPr>
          <p:cNvPr id="9" name="Объект 3"/>
          <p:cNvSpPr txBox="1">
            <a:spLocks/>
          </p:cNvSpPr>
          <p:nvPr/>
        </p:nvSpPr>
        <p:spPr>
          <a:xfrm>
            <a:off x="5436096" y="767898"/>
            <a:ext cx="2962672" cy="16596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pic>
        <p:nvPicPr>
          <p:cNvPr id="16" name="Рисунок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62111" y="12567"/>
            <a:ext cx="2067638" cy="902055"/>
          </a:xfrm>
          <a:prstGeom prst="rect">
            <a:avLst/>
          </a:prstGeom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2567"/>
            <a:ext cx="2764766" cy="27647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2311" y="1275606"/>
            <a:ext cx="3395663" cy="3395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2643759"/>
            <a:ext cx="2734957" cy="2518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2299" y="914621"/>
            <a:ext cx="2457450" cy="20588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7227" y="2973438"/>
            <a:ext cx="2530475" cy="20698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8601313"/>
      </p:ext>
    </p:extLst>
  </p:cSld>
  <p:clrMapOvr>
    <a:masterClrMapping/>
  </p:clrMapOvr>
</p:sld>
</file>

<file path=ppt/theme/theme1.xml><?xml version="1.0" encoding="utf-8"?>
<a:theme xmlns:a="http://schemas.openxmlformats.org/drawingml/2006/main" name="2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3805</TotalTime>
  <Words>2</Words>
  <Application>Microsoft Office PowerPoint</Application>
  <PresentationFormat>Экран (16:9)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2_Тема Office</vt:lpstr>
      <vt:lpstr>ФОТОРЕПОРТАЖ МАДОУ «Детский сад № 402»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Ковалева Валерия Юрьевна</dc:creator>
  <cp:lastModifiedBy>402-1</cp:lastModifiedBy>
  <cp:revision>438</cp:revision>
  <cp:lastPrinted>2021-02-04T07:26:50Z</cp:lastPrinted>
  <dcterms:created xsi:type="dcterms:W3CDTF">2015-10-13T08:15:21Z</dcterms:created>
  <dcterms:modified xsi:type="dcterms:W3CDTF">2021-11-23T09:28:51Z</dcterms:modified>
</cp:coreProperties>
</file>